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6" autoAdjust="0"/>
    <p:restoredTop sz="94660"/>
  </p:normalViewPr>
  <p:slideViewPr>
    <p:cSldViewPr snapToGrid="0">
      <p:cViewPr varScale="1">
        <p:scale>
          <a:sx n="99" d="100"/>
          <a:sy n="99" d="100"/>
        </p:scale>
        <p:origin x="2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2425C-16DE-4B47-AC55-18171DE83706}" type="datetimeFigureOut">
              <a:rPr lang="en-US" smtClean="0"/>
              <a:t>3/8/18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09612-BAFB-46F8-991F-08DBAAAC4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6862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2425C-16DE-4B47-AC55-18171DE83706}" type="datetimeFigureOut">
              <a:rPr lang="en-US" smtClean="0"/>
              <a:t>3/8/18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09612-BAFB-46F8-991F-08DBAAAC4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0061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2425C-16DE-4B47-AC55-18171DE83706}" type="datetimeFigureOut">
              <a:rPr lang="en-US" smtClean="0"/>
              <a:t>3/8/18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09612-BAFB-46F8-991F-08DBAAAC4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9919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2425C-16DE-4B47-AC55-18171DE83706}" type="datetimeFigureOut">
              <a:rPr lang="en-US" smtClean="0"/>
              <a:t>3/8/18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09612-BAFB-46F8-991F-08DBAAAC46A6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47383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2425C-16DE-4B47-AC55-18171DE83706}" type="datetimeFigureOut">
              <a:rPr lang="en-US" smtClean="0"/>
              <a:t>3/8/18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09612-BAFB-46F8-991F-08DBAAAC4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3062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2425C-16DE-4B47-AC55-18171DE83706}" type="datetimeFigureOut">
              <a:rPr lang="en-US" smtClean="0"/>
              <a:t>3/8/18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09612-BAFB-46F8-991F-08DBAAAC4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8066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2425C-16DE-4B47-AC55-18171DE83706}" type="datetimeFigureOut">
              <a:rPr lang="en-US" smtClean="0"/>
              <a:t>3/8/18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09612-BAFB-46F8-991F-08DBAAAC4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5885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2425C-16DE-4B47-AC55-18171DE83706}" type="datetimeFigureOut">
              <a:rPr lang="en-US" smtClean="0"/>
              <a:t>3/8/18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09612-BAFB-46F8-991F-08DBAAAC4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5289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2425C-16DE-4B47-AC55-18171DE83706}" type="datetimeFigureOut">
              <a:rPr lang="en-US" smtClean="0"/>
              <a:t>3/8/18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09612-BAFB-46F8-991F-08DBAAAC4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8365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2425C-16DE-4B47-AC55-18171DE83706}" type="datetimeFigureOut">
              <a:rPr lang="en-US" smtClean="0"/>
              <a:t>3/8/18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09612-BAFB-46F8-991F-08DBAAAC4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0217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2425C-16DE-4B47-AC55-18171DE83706}" type="datetimeFigureOut">
              <a:rPr lang="en-US" smtClean="0"/>
              <a:t>3/8/18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09612-BAFB-46F8-991F-08DBAAAC4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7647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2425C-16DE-4B47-AC55-18171DE83706}" type="datetimeFigureOut">
              <a:rPr lang="en-US" smtClean="0"/>
              <a:t>3/8/18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09612-BAFB-46F8-991F-08DBAAAC4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0448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2425C-16DE-4B47-AC55-18171DE83706}" type="datetimeFigureOut">
              <a:rPr lang="en-US" smtClean="0"/>
              <a:t>3/8/18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09612-BAFB-46F8-991F-08DBAAAC4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779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2425C-16DE-4B47-AC55-18171DE83706}" type="datetimeFigureOut">
              <a:rPr lang="en-US" smtClean="0"/>
              <a:t>3/8/18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09612-BAFB-46F8-991F-08DBAAAC4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8960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2425C-16DE-4B47-AC55-18171DE83706}" type="datetimeFigureOut">
              <a:rPr lang="en-US" smtClean="0"/>
              <a:t>3/8/18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09612-BAFB-46F8-991F-08DBAAAC4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8064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2425C-16DE-4B47-AC55-18171DE83706}" type="datetimeFigureOut">
              <a:rPr lang="en-US" smtClean="0"/>
              <a:t>3/8/18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09612-BAFB-46F8-991F-08DBAAAC4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6690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2425C-16DE-4B47-AC55-18171DE83706}" type="datetimeFigureOut">
              <a:rPr lang="en-US" smtClean="0"/>
              <a:t>3/8/18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09612-BAFB-46F8-991F-08DBAAAC4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6229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F382425C-16DE-4B47-AC55-18171DE83706}" type="datetimeFigureOut">
              <a:rPr lang="en-US" smtClean="0"/>
              <a:t>3/8/18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009612-BAFB-46F8-991F-08DBAAAC4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5546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0C70F-5066-45E6-B3FF-D115640AB7C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Software Engineering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1DE3D0-43EB-473C-9E5D-D50D00CE712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</a:t>
            </a:r>
            <a:r>
              <a:rPr lang="en-US" dirty="0" err="1"/>
              <a:t>Xavion</a:t>
            </a:r>
            <a:r>
              <a:rPr lang="en-US" dirty="0"/>
              <a:t>, Ryan, Abdallah,  Luis, </a:t>
            </a:r>
            <a:r>
              <a:rPr lang="en-US" dirty="0" err="1"/>
              <a:t>Fahaad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86419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54D9E-97CF-49D4-9B30-788D480E3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Members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4E5711-439C-4C1A-9829-640C8D9873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Mangum, </a:t>
            </a:r>
            <a:r>
              <a:rPr lang="en-US" dirty="0" err="1"/>
              <a:t>Xaviyon</a:t>
            </a:r>
            <a:endParaRPr lang="en-US" dirty="0"/>
          </a:p>
          <a:p>
            <a:r>
              <a:rPr lang="en-US" dirty="0"/>
              <a:t>Boudreaux, Ryan</a:t>
            </a:r>
          </a:p>
          <a:p>
            <a:r>
              <a:rPr lang="en-US" dirty="0"/>
              <a:t>Abu-</a:t>
            </a:r>
            <a:r>
              <a:rPr lang="en-US" dirty="0" err="1"/>
              <a:t>Rezeq</a:t>
            </a:r>
            <a:r>
              <a:rPr lang="en-US" dirty="0"/>
              <a:t>, Abdallah</a:t>
            </a:r>
          </a:p>
          <a:p>
            <a:r>
              <a:rPr lang="en-US" dirty="0"/>
              <a:t>Martinez, Luis </a:t>
            </a:r>
          </a:p>
          <a:p>
            <a:r>
              <a:rPr lang="en-US" dirty="0"/>
              <a:t>Saeed, </a:t>
            </a:r>
            <a:r>
              <a:rPr lang="en-US" dirty="0" err="1"/>
              <a:t>Fahaad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48845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62DB95-FCA8-491F-8A1C-2E7DC4E3E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Team Type and Life Cycle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86EDF3-12E9-4E5C-BB35-B91B4AFE29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Democratic Team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Waterfall Model:</a:t>
            </a:r>
          </a:p>
          <a:p>
            <a:pPr marL="0" indent="0">
              <a:buNone/>
            </a:pPr>
            <a:r>
              <a:rPr lang="en-US" dirty="0"/>
              <a:t> 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60CBAB-9198-C44F-AAE3-927E8FAE2C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5584" y="1722119"/>
            <a:ext cx="5138928" cy="3854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3636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8C267-3A83-41F3-AF70-E49100761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Programs &amp; Languages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E4B8DF-0877-430A-856E-6113FF5EC6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88239"/>
          </a:xfrm>
        </p:spPr>
        <p:txBody>
          <a:bodyPr/>
          <a:lstStyle/>
          <a:p>
            <a:r>
              <a:rPr lang="en-US" dirty="0"/>
              <a:t>PHP :  server sized scripting for queries of the database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MySQL : used for our database</a:t>
            </a:r>
          </a:p>
          <a:p>
            <a:endParaRPr lang="en-US" dirty="0"/>
          </a:p>
          <a:p>
            <a:r>
              <a:rPr lang="en-US" dirty="0"/>
              <a:t>Java Script : used to make GUI more flexible</a:t>
            </a:r>
          </a:p>
          <a:p>
            <a:endParaRPr lang="en-US" dirty="0"/>
          </a:p>
          <a:p>
            <a:r>
              <a:rPr lang="en-US" dirty="0"/>
              <a:t>HTML:  used for standard pages</a:t>
            </a:r>
          </a:p>
          <a:p>
            <a:endParaRPr lang="en-US" dirty="0"/>
          </a:p>
          <a:p>
            <a:r>
              <a:rPr lang="en-US" dirty="0"/>
              <a:t>CSS: used for GUI design and flexibility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err="1"/>
              <a:t>Github</a:t>
            </a:r>
            <a:r>
              <a:rPr lang="en-US" dirty="0"/>
              <a:t>: for version control and communication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43209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49</TotalTime>
  <Words>92</Words>
  <Application>Microsoft Macintosh PowerPoint</Application>
  <PresentationFormat>Widescreen</PresentationFormat>
  <Paragraphs>28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Century Gothic</vt:lpstr>
      <vt:lpstr>Wingdings 3</vt:lpstr>
      <vt:lpstr>Ion</vt:lpstr>
      <vt:lpstr>Software Engineering Project</vt:lpstr>
      <vt:lpstr>Team Members</vt:lpstr>
      <vt:lpstr>Team Type and Life Cycle Model</vt:lpstr>
      <vt:lpstr>Programs &amp; Languages Used</vt:lpstr>
    </vt:vector>
  </TitlesOfParts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 Engineering Project</dc:title>
  <dc:creator>Saeed, Munazza A</dc:creator>
  <cp:lastModifiedBy>Mangum, Xaviyon T.</cp:lastModifiedBy>
  <cp:revision>5</cp:revision>
  <dcterms:created xsi:type="dcterms:W3CDTF">2018-03-02T19:08:17Z</dcterms:created>
  <dcterms:modified xsi:type="dcterms:W3CDTF">2018-03-08T17:44:28Z</dcterms:modified>
</cp:coreProperties>
</file>

<file path=docProps/thumbnail.jpeg>
</file>